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Tahoma" pitchFamily="34" charset="0"/>
      <p:regular r:id="rId15"/>
      <p:bold r:id="rId16"/>
    </p:embeddedFont>
    <p:embeddedFont>
      <p:font typeface="Calibri Light" charset="0"/>
      <p:regular r:id="rId17"/>
      <p: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ÁP DỤNG CHO CÂU HỎI 4 ĐÁP ÁN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VÒNG QUAY MAY MẮN&amp;quot;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object type=&quot;3&quot; unique_id=&quot;10005&quot;&gt;&lt;property id=&quot;20148&quot; value=&quot;5&quot;/&gt;&lt;property id=&quot;20300&quot; value=&quot;Slide 3&quot;/&gt;&lt;property id=&quot;20307&quot; value=&quot;273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78&quot;/&gt;&lt;/object&gt;&lt;object type=&quot;3&quot; unique_id=&quot;10008&quot;&gt;&lt;property id=&quot;20148&quot; value=&quot;5&quot;/&gt;&lt;property id=&quot;20300&quot; value=&quot;Slide 6&quot;/&gt;&lt;property id=&quot;20307&quot; value=&quot;275&quot;/&gt;&lt;/object&gt;&lt;object type=&quot;3&quot; unique_id=&quot;10009&quot;&gt;&lt;property id=&quot;20148&quot; value=&quot;5&quot;/&gt;&lt;property id=&quot;20300&quot; value=&quot;Slide 7&quot;/&gt;&lt;property id=&quot;20307&quot; value=&quot;277&quot;/&gt;&lt;/object&gt;&lt;object type=&quot;3&quot; unique_id=&quot;10010&quot;&gt;&lt;property id=&quot;20148&quot; value=&quot;5&quot;/&gt;&lt;property id=&quot;20300&quot; value=&quot;Slide 8&quot;/&gt;&lt;property id=&quot;20307&quot; value=&quot;276&quot;/&gt;&lt;/object&gt;&lt;object type=&quot;3&quot; unique_id=&quot;10011&quot;&gt;&lt;property id=&quot;20148&quot; value=&quot;5&quot;/&gt;&lt;property id=&quot;20300&quot; value=&quot;Slide 9&quot;/&gt;&lt;property id=&quot;20307&quot; value=&quot;279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81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187</Words>
  <Application>Microsoft Office PowerPoint</Application>
  <PresentationFormat>Custom</PresentationFormat>
  <Paragraphs>76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Tahoma</vt:lpstr>
      <vt:lpstr>Calibri Light</vt:lpstr>
      <vt:lpstr>Calibri</vt:lpstr>
      <vt:lpstr>Office Theme</vt:lpstr>
      <vt:lpstr>1_Office Theme</vt:lpstr>
      <vt:lpstr>2_Office Theme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39</cp:revision>
  <dcterms:created xsi:type="dcterms:W3CDTF">2018-05-10T00:06:18Z</dcterms:created>
  <dcterms:modified xsi:type="dcterms:W3CDTF">2020-08-25T05:39:16Z</dcterms:modified>
</cp:coreProperties>
</file>